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11"/>
    <a:srgbClr val="FFFF65"/>
    <a:srgbClr val="FFFF9B"/>
    <a:srgbClr val="03E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3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431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71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3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27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491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926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329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859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881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383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4BD2A-BEE8-41A6-82B8-E4CE453B1385}" type="datetimeFigureOut">
              <a:rPr lang="de-CH" smtClean="0"/>
              <a:t>04.05.2018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4356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1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532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 Dreher</dc:creator>
  <cp:lastModifiedBy> </cp:lastModifiedBy>
  <cp:revision>9</cp:revision>
  <dcterms:created xsi:type="dcterms:W3CDTF">2018-03-16T08:11:05Z</dcterms:created>
  <dcterms:modified xsi:type="dcterms:W3CDTF">2018-05-04T20:58:46Z</dcterms:modified>
</cp:coreProperties>
</file>