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15.04.2018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443EC1C2-A369-4156-B51F-67E218727D47}"/>
              </a:ext>
            </a:extLst>
          </p:cNvPr>
          <p:cNvSpPr/>
          <p:nvPr/>
        </p:nvSpPr>
        <p:spPr>
          <a:xfrm>
            <a:off x="2177273" y="780690"/>
            <a:ext cx="609235" cy="5633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40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376175-4938-411D-8EAB-F61CC3975B57}"/>
              </a:ext>
            </a:extLst>
          </p:cNvPr>
          <p:cNvSpPr/>
          <p:nvPr/>
        </p:nvSpPr>
        <p:spPr>
          <a:xfrm>
            <a:off x="597450" y="780690"/>
            <a:ext cx="609235" cy="56336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40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C696E87F-55EA-45E4-B612-9B4AEFF85E9D}"/>
              </a:ext>
            </a:extLst>
          </p:cNvPr>
          <p:cNvGrpSpPr/>
          <p:nvPr/>
        </p:nvGrpSpPr>
        <p:grpSpPr>
          <a:xfrm rot="21360632">
            <a:off x="198768" y="1836175"/>
            <a:ext cx="3060628" cy="653396"/>
            <a:chOff x="818198" y="3035822"/>
            <a:chExt cx="5515457" cy="714735"/>
          </a:xfrm>
        </p:grpSpPr>
        <p:sp>
          <p:nvSpPr>
            <p:cNvPr id="15" name="Mond 14">
              <a:extLst>
                <a:ext uri="{FF2B5EF4-FFF2-40B4-BE49-F238E27FC236}">
                  <a16:creationId xmlns:a16="http://schemas.microsoft.com/office/drawing/2014/main" id="{CC4B2F99-CDC4-4074-B711-B8DD186C20F4}"/>
                </a:ext>
              </a:extLst>
            </p:cNvPr>
            <p:cNvSpPr/>
            <p:nvPr/>
          </p:nvSpPr>
          <p:spPr>
            <a:xfrm rot="5400000">
              <a:off x="1206685" y="2647335"/>
              <a:ext cx="491388" cy="126836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6" name="Mond 15">
              <a:extLst>
                <a:ext uri="{FF2B5EF4-FFF2-40B4-BE49-F238E27FC236}">
                  <a16:creationId xmlns:a16="http://schemas.microsoft.com/office/drawing/2014/main" id="{9A8A8901-B209-4F05-B30C-B3B6AA2B8F44}"/>
                </a:ext>
              </a:extLst>
            </p:cNvPr>
            <p:cNvSpPr/>
            <p:nvPr/>
          </p:nvSpPr>
          <p:spPr>
            <a:xfrm rot="16200000">
              <a:off x="2360865" y="2870682"/>
              <a:ext cx="491388" cy="126836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7" name="Mond 16">
              <a:extLst>
                <a:ext uri="{FF2B5EF4-FFF2-40B4-BE49-F238E27FC236}">
                  <a16:creationId xmlns:a16="http://schemas.microsoft.com/office/drawing/2014/main" id="{78DD4612-37D3-4EFE-8CA1-DFE7BD0C4125}"/>
                </a:ext>
              </a:extLst>
            </p:cNvPr>
            <p:cNvSpPr/>
            <p:nvPr/>
          </p:nvSpPr>
          <p:spPr>
            <a:xfrm rot="5400000">
              <a:off x="5453781" y="2782195"/>
              <a:ext cx="491388" cy="126836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8" name="Mond 17">
              <a:extLst>
                <a:ext uri="{FF2B5EF4-FFF2-40B4-BE49-F238E27FC236}">
                  <a16:creationId xmlns:a16="http://schemas.microsoft.com/office/drawing/2014/main" id="{5334EBB1-208A-4374-8847-3EA58C0A9654}"/>
                </a:ext>
              </a:extLst>
            </p:cNvPr>
            <p:cNvSpPr/>
            <p:nvPr/>
          </p:nvSpPr>
          <p:spPr>
            <a:xfrm rot="16372345">
              <a:off x="4449604" y="2870682"/>
              <a:ext cx="491388" cy="126836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Mond 18">
              <a:extLst>
                <a:ext uri="{FF2B5EF4-FFF2-40B4-BE49-F238E27FC236}">
                  <a16:creationId xmlns:a16="http://schemas.microsoft.com/office/drawing/2014/main" id="{6F081096-6498-45C5-B266-9420A707D38D}"/>
                </a:ext>
              </a:extLst>
            </p:cNvPr>
            <p:cNvSpPr/>
            <p:nvPr/>
          </p:nvSpPr>
          <p:spPr>
            <a:xfrm rot="5400000">
              <a:off x="3445427" y="2693105"/>
              <a:ext cx="491388" cy="1268361"/>
            </a:xfrm>
            <a:prstGeom prst="moon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uN5FMFfCYX@student.ethz.ch</cp:lastModifiedBy>
  <cp:revision>12</cp:revision>
  <dcterms:created xsi:type="dcterms:W3CDTF">2018-03-16T08:11:05Z</dcterms:created>
  <dcterms:modified xsi:type="dcterms:W3CDTF">2018-04-15T00:15:53Z</dcterms:modified>
</cp:coreProperties>
</file>