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B"/>
    <a:srgbClr val="03EF2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65" d="100"/>
          <a:sy n="65" d="100"/>
        </p:scale>
        <p:origin x="63" y="615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A4BD2A-BEE8-41A6-82B8-E4CE453B1385}" type="datetimeFigureOut">
              <a:rPr lang="de-CH" smtClean="0"/>
              <a:t>15.04.2018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86280-B9B4-4A05-B8D9-0E12C8DD27DF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0071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A4BD2A-BEE8-41A6-82B8-E4CE453B1385}" type="datetimeFigureOut">
              <a:rPr lang="de-CH" smtClean="0"/>
              <a:t>15.04.2018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86280-B9B4-4A05-B8D9-0E12C8DD27DF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8643186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A4BD2A-BEE8-41A6-82B8-E4CE453B1385}" type="datetimeFigureOut">
              <a:rPr lang="de-CH" smtClean="0"/>
              <a:t>15.04.2018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86280-B9B4-4A05-B8D9-0E12C8DD27DF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2307165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A4BD2A-BEE8-41A6-82B8-E4CE453B1385}" type="datetimeFigureOut">
              <a:rPr lang="de-CH" smtClean="0"/>
              <a:t>15.04.2018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86280-B9B4-4A05-B8D9-0E12C8DD27DF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183265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A4BD2A-BEE8-41A6-82B8-E4CE453B1385}" type="datetimeFigureOut">
              <a:rPr lang="de-CH" smtClean="0"/>
              <a:t>15.04.2018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86280-B9B4-4A05-B8D9-0E12C8DD27DF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5402716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A4BD2A-BEE8-41A6-82B8-E4CE453B1385}" type="datetimeFigureOut">
              <a:rPr lang="de-CH" smtClean="0"/>
              <a:t>15.04.2018</a:t>
            </a:fld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86280-B9B4-4A05-B8D9-0E12C8DD27DF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5449139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A4BD2A-BEE8-41A6-82B8-E4CE453B1385}" type="datetimeFigureOut">
              <a:rPr lang="de-CH" smtClean="0"/>
              <a:t>15.04.2018</a:t>
            </a:fld>
            <a:endParaRPr lang="de-C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86280-B9B4-4A05-B8D9-0E12C8DD27DF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9992639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A4BD2A-BEE8-41A6-82B8-E4CE453B1385}" type="datetimeFigureOut">
              <a:rPr lang="de-CH" smtClean="0"/>
              <a:t>15.04.2018</a:t>
            </a:fld>
            <a:endParaRPr lang="de-C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86280-B9B4-4A05-B8D9-0E12C8DD27DF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7933292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A4BD2A-BEE8-41A6-82B8-E4CE453B1385}" type="datetimeFigureOut">
              <a:rPr lang="de-CH" smtClean="0"/>
              <a:t>15.04.2018</a:t>
            </a:fld>
            <a:endParaRPr lang="de-C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86280-B9B4-4A05-B8D9-0E12C8DD27DF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8685903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A4BD2A-BEE8-41A6-82B8-E4CE453B1385}" type="datetimeFigureOut">
              <a:rPr lang="de-CH" smtClean="0"/>
              <a:t>15.04.2018</a:t>
            </a:fld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86280-B9B4-4A05-B8D9-0E12C8DD27DF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0888120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A4BD2A-BEE8-41A6-82B8-E4CE453B1385}" type="datetimeFigureOut">
              <a:rPr lang="de-CH" smtClean="0"/>
              <a:t>15.04.2018</a:t>
            </a:fld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86280-B9B4-4A05-B8D9-0E12C8DD27DF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0338327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A4BD2A-BEE8-41A6-82B8-E4CE453B1385}" type="datetimeFigureOut">
              <a:rPr lang="de-CH" smtClean="0"/>
              <a:t>15.04.2018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686280-B9B4-4A05-B8D9-0E12C8DD27DF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30435610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9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5253270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29AF8C"/>
      </a:accent1>
      <a:accent2>
        <a:srgbClr val="97BE49"/>
      </a:accent2>
      <a:accent3>
        <a:srgbClr val="3D9CCC"/>
      </a:accent3>
      <a:accent4>
        <a:srgbClr val="7C60C6"/>
      </a:accent4>
      <a:accent5>
        <a:srgbClr val="C9492C"/>
      </a:accent5>
      <a:accent6>
        <a:srgbClr val="D58C2E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3E4F19A7-A959-40BB-972C-4880BAF8EB09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0</Words>
  <Application>Microsoft Office PowerPoint</Application>
  <PresentationFormat>Breitbild</PresentationFormat>
  <Paragraphs>0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Marc Dreher</dc:creator>
  <cp:lastModifiedBy>uN5FMFfCYX@student.ethz.ch</cp:lastModifiedBy>
  <cp:revision>8</cp:revision>
  <dcterms:created xsi:type="dcterms:W3CDTF">2018-03-16T08:11:05Z</dcterms:created>
  <dcterms:modified xsi:type="dcterms:W3CDTF">2018-04-15T00:23:34Z</dcterms:modified>
</cp:coreProperties>
</file>